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2" r:id="rId4"/>
    <p:sldId id="300" r:id="rId5"/>
    <p:sldId id="292" r:id="rId7"/>
    <p:sldId id="258" r:id="rId8"/>
    <p:sldId id="293" r:id="rId9"/>
    <p:sldId id="296" r:id="rId10"/>
    <p:sldId id="295" r:id="rId11"/>
    <p:sldId id="294" r:id="rId12"/>
    <p:sldId id="297" r:id="rId13"/>
    <p:sldId id="298" r:id="rId14"/>
    <p:sldId id="29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AFD"/>
    <a:srgbClr val="0B364C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 Eclipse e Selenium</a:t>
            </a:r>
            <a:endParaRPr lang="pt-BR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8495" y="2167255"/>
            <a:ext cx="5443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4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 FRONT END</a:t>
            </a:r>
            <a:endParaRPr lang="pt-BR" altLang="en-US" sz="4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71120" y="64128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Tatiane A. Nicchetti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9937750" y="10979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SENHA CORRETA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1803400" y="1466215"/>
            <a:ext cx="9622155" cy="495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185545"/>
            <a:ext cx="11452860" cy="6015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package gamemania;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org.openqa.selenium.WebElement;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class testeGameMania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private WebDriver driver;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pt-BR" altLang="en-US" sz="1100">
                <a:solidFill>
                  <a:srgbClr val="01FAFD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@Before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public void abrirNavegador( 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System.setProperty("webdriver.chrome.driver", "C:\\\\Program Files\\\\chromedriver\\\\chromedriver.exe");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driver =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driver.get("http://localhost:4200/login");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rgbClr val="01FAFD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@Test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public void TesteNavegador( 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WebElement inputEmail = driver.findElement(By.id("email"));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WebElement inputSenha = driver.findElement(By.id("senha"));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driver.manage().timeouts().implicitlyWait(5, TimeUnit.SECONDS);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WebElement botaoLogin = driver.findElement(By.id("botao-enviar"));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inputEmail.sendKeys("tati1@email.com");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inputSenha.sendKeys("</a:t>
            </a:r>
            <a:r>
              <a:rPr lang="pt-BR" altLang="en-US" sz="1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tati</a:t>
            </a:r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botaoLogin.click();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8758555" y="10979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SENHA CORRETA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sp>
        <p:nvSpPr>
          <p:cNvPr id="5" name="Caixa de Texto 4"/>
          <p:cNvSpPr txBox="1"/>
          <p:nvPr/>
        </p:nvSpPr>
        <p:spPr>
          <a:xfrm>
            <a:off x="9923780" y="967740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SENHA CORRETA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967740" y="1487170"/>
            <a:ext cx="10256520" cy="503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58908" y="3294346"/>
            <a:ext cx="3010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Planejamento de testes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62998" y="2586460"/>
            <a:ext cx="36023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Primeira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166236" y="888331"/>
            <a:ext cx="3018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CASO DE TESTE: LOGIN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667510" y="4027170"/>
            <a:ext cx="75552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Fluxo: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usuário abre a página de login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digita e-mail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digita senha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clica no botão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recebe mensagem de erro ou é redirecionado a página principal</a:t>
            </a:r>
            <a:r>
              <a:rPr lang="pt-BR" altLang="en-US"/>
              <a:t> 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1667510" y="1766570"/>
            <a:ext cx="95681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</a:rPr>
              <a:t>Plano de Teste: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rgbClr val="01FAFD"/>
                </a:solidFill>
              </a:rPr>
              <a:t>Objetivo:</a:t>
            </a:r>
            <a:r>
              <a:rPr lang="pt-BR" altLang="en-US">
                <a:solidFill>
                  <a:schemeClr val="bg1"/>
                </a:solidFill>
              </a:rPr>
              <a:t> verificar o uso da página “</a:t>
            </a:r>
            <a:r>
              <a:rPr lang="pt-BR" altLang="en-US" b="1">
                <a:solidFill>
                  <a:schemeClr val="bg1"/>
                </a:solidFill>
              </a:rPr>
              <a:t>login</a:t>
            </a:r>
            <a:r>
              <a:rPr lang="pt-BR" altLang="en-US">
                <a:solidFill>
                  <a:schemeClr val="bg1"/>
                </a:solidFill>
              </a:rPr>
              <a:t>”no site confeccionado “</a:t>
            </a:r>
            <a:r>
              <a:rPr lang="pt-BR" altLang="en-US" b="1">
                <a:solidFill>
                  <a:schemeClr val="bg1"/>
                </a:solidFill>
              </a:rPr>
              <a:t>GameMania</a:t>
            </a:r>
            <a:r>
              <a:rPr lang="pt-BR" altLang="en-US">
                <a:solidFill>
                  <a:schemeClr val="bg1"/>
                </a:solidFill>
              </a:rPr>
              <a:t>” 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rgbClr val="01FAFD"/>
                </a:solidFill>
              </a:rPr>
              <a:t>Modo de utilização:</a:t>
            </a:r>
            <a:r>
              <a:rPr lang="pt-BR" altLang="en-US">
                <a:solidFill>
                  <a:schemeClr val="bg1"/>
                </a:solidFill>
              </a:rPr>
              <a:t> como o site foi construido em angular, rodar o servidor utilizando os comandos “</a:t>
            </a:r>
            <a:r>
              <a:rPr lang="pt-BR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ng serve -o</a:t>
            </a:r>
            <a:r>
              <a:rPr lang="pt-BR" altLang="en-US">
                <a:solidFill>
                  <a:schemeClr val="bg1"/>
                </a:solidFill>
              </a:rPr>
              <a:t>” e “</a:t>
            </a:r>
            <a:r>
              <a:rPr lang="pt-BR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json-server db.json -m ./node_modules/json-server-aut</a:t>
            </a:r>
            <a:r>
              <a:rPr lang="pt-BR" altLang="en-US">
                <a:solidFill>
                  <a:schemeClr val="bg1"/>
                </a:solidFill>
              </a:rPr>
              <a:t>”de forma concomitante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rgbClr val="01FAFD"/>
                </a:solidFill>
              </a:rPr>
              <a:t>Link Gerado:</a:t>
            </a:r>
            <a:r>
              <a:rPr lang="pt-BR" altLang="en-US">
                <a:solidFill>
                  <a:schemeClr val="bg1"/>
                </a:solidFill>
              </a:rPr>
              <a:t> http://localhost:4200/login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rgbClr val="01FAFD"/>
                </a:solidFill>
              </a:rPr>
              <a:t>Tecnologias:</a:t>
            </a:r>
            <a:r>
              <a:rPr lang="pt-BR" altLang="en-US">
                <a:solidFill>
                  <a:schemeClr val="bg1"/>
                </a:solidFill>
              </a:rPr>
              <a:t> Eclipese, JDK-8, Apache Maven e WebDriver  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0141" y="3294346"/>
            <a:ext cx="1068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Código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00451" y="2586460"/>
            <a:ext cx="3727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Segunda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idx="4294967295"/>
          </p:nvPr>
        </p:nvPicPr>
        <p:blipFill>
          <a:blip r:embed="rId1"/>
          <a:srcRect l="16576" t="7419"/>
          <a:stretch>
            <a:fillRect/>
          </a:stretch>
        </p:blipFill>
        <p:spPr>
          <a:xfrm>
            <a:off x="1240155" y="1829435"/>
            <a:ext cx="10318115" cy="433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426085" y="1397635"/>
            <a:ext cx="114903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&lt;project xmlns="http://maven.apache.org/POM/4.0.0" xmlns:xsi="http://www.w3.org/2001/XMLSchema-instance" xsi:schemaLocation="http://maven.apache.org/POM/4.0.0 https://maven.apache.org/xsd/maven-4.0.0.xsd"&gt;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&lt;modelVersion&gt;4.0.0&lt;/modelVersion&gt;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&lt;groupId&gt;gamemania&lt;/groupId&gt;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&lt;artifactId&gt;gamemania&lt;/artifactId&gt;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&lt;version&gt;0.0.1-SNAPSHOT&lt;/version&gt;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&lt;name&gt;gamemania&lt;/name&gt;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https://mvnrepository.com/artifact/org.seleniumhq.selenium/selenium-java --&gt;</a:t>
            </a:r>
            <a:endParaRPr lang="pt-BR" alt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&lt;groupId&gt;org.seleniumhq.selenium&lt;/groupId&gt;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&lt;artifactId&gt;selenium-java&lt;/artifactId&gt;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&lt;version&gt;3.141.59&lt;/version&gt;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https://mvnrepository.com/artifact/junit/junit --&gt;</a:t>
            </a:r>
            <a:endParaRPr lang="pt-BR" alt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&lt;groupId&gt;junit&lt;/groupId&gt;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&lt;artifactId&gt;junit&lt;/artifactId&gt;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&lt;version&gt;4.4&lt;/version&gt;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&lt;scope&gt;test&lt;/scope&gt;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&lt;/dependencies&gt;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&lt;/project&gt;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196081" y="269454"/>
            <a:ext cx="3799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TESTEGAMEMANIA.JAVA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9170670" y="109791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SENHA INCORRETA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969645" y="1466215"/>
            <a:ext cx="10253345" cy="511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236980"/>
            <a:ext cx="11452860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gamemania;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org.openqa.selenium.WebElement;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testeGameMania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private WebDriver driver;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en-US" sz="1100">
                <a:solidFill>
                  <a:srgbClr val="01FA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@Before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abrirNavegador( 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System.setProperty("webdriver.chrome.driver", "C:\\\\Program Files\\\\chromedriver\\\\chromedriver.exe");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 =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driver.get("http://localhost:4200/login");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rgbClr val="01FA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@Test</a:t>
            </a:r>
            <a:endParaRPr lang="pt-BR" altLang="en-US" sz="1100">
              <a:solidFill>
                <a:srgbClr val="01FA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TesteNavegador( 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WebElement inputEmail = driver.findElement(By.id("email"));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WebElement inputSenha = driver.findElement(By.id("senha"));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driver.manage().timeouts().implicitlyWait(5, TimeUnit.SECONDS);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WebElement botaoLogin = driver.findElement(By.id("botao-enviar"));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inputEmail.sendKeys("tati1@email.com");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inputSenha.sendKeys("</a:t>
            </a:r>
            <a:r>
              <a:rPr lang="pt-BR" altLang="en-US" sz="1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botaoLogin.click();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9353550" y="109791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  <a:sym typeface="+mn-ea"/>
              </a:rPr>
              <a:t>SENHA INCORRETA</a:t>
            </a:r>
            <a:endParaRPr lang="pt-BR" altLang="en-US">
              <a:solidFill>
                <a:schemeClr val="bg1"/>
              </a:solidFill>
            </a:endParaRPr>
          </a:p>
          <a:p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9228455" y="1097915"/>
            <a:ext cx="18973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  <a:sym typeface="+mn-ea"/>
              </a:rPr>
              <a:t>SENHA INCORRETA</a:t>
            </a:r>
            <a:endParaRPr lang="pt-BR" altLang="en-US">
              <a:solidFill>
                <a:schemeClr val="bg1"/>
              </a:solidFill>
            </a:endParaRPr>
          </a:p>
          <a:p>
            <a:pPr algn="l"/>
            <a:endParaRPr lang="pt-BR" altLang="en-US">
              <a:solidFill>
                <a:schemeClr val="bg1"/>
              </a:solidFill>
            </a:endParaRPr>
          </a:p>
          <a:p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4450715" y="1860550"/>
            <a:ext cx="341249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WPS Presentation</Application>
  <PresentationFormat>宽屏</PresentationFormat>
  <Paragraphs>175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tanic</cp:lastModifiedBy>
  <cp:revision>15</cp:revision>
  <dcterms:created xsi:type="dcterms:W3CDTF">2018-08-24T03:53:00Z</dcterms:created>
  <dcterms:modified xsi:type="dcterms:W3CDTF">2022-06-24T13:33:56Z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1046-11.2.0.11156</vt:lpwstr>
  </property>
  <property fmtid="{D5CDD505-2E9C-101B-9397-08002B2CF9AE}" pid="3" name="ICV">
    <vt:lpwstr>5BB02FC577764B66ADFB16281F95BA96</vt:lpwstr>
  </property>
</Properties>
</file>